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61" r:id="rId3"/>
    <p:sldId id="266" r:id="rId4"/>
    <p:sldId id="267" r:id="rId5"/>
    <p:sldId id="291" r:id="rId6"/>
    <p:sldId id="269" r:id="rId7"/>
    <p:sldId id="297" r:id="rId8"/>
    <p:sldId id="271" r:id="rId9"/>
    <p:sldId id="278" r:id="rId10"/>
    <p:sldId id="294" r:id="rId11"/>
    <p:sldId id="295" r:id="rId12"/>
    <p:sldId id="274" r:id="rId13"/>
    <p:sldId id="268" r:id="rId14"/>
    <p:sldId id="282" r:id="rId15"/>
    <p:sldId id="292" r:id="rId16"/>
    <p:sldId id="283" r:id="rId17"/>
    <p:sldId id="290" r:id="rId18"/>
    <p:sldId id="286" r:id="rId19"/>
    <p:sldId id="287" r:id="rId20"/>
    <p:sldId id="293" r:id="rId21"/>
    <p:sldId id="289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92185" autoAdjust="0"/>
  </p:normalViewPr>
  <p:slideViewPr>
    <p:cSldViewPr>
      <p:cViewPr varScale="1">
        <p:scale>
          <a:sx n="142" d="100"/>
          <a:sy n="142" d="100"/>
        </p:scale>
        <p:origin x="762" y="108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jpeg"/><Relationship Id="rId4" Type="http://schemas.openxmlformats.org/officeDocument/2006/relationships/image" Target="../media/image7.png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18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" Type="http://schemas.openxmlformats.org/officeDocument/2006/relationships/audio" Target="../media/media2.wav"/><Relationship Id="rId16" Type="http://schemas.openxmlformats.org/officeDocument/2006/relationships/image" Target="../media/image26.jpeg"/><Relationship Id="rId20" Type="http://schemas.openxmlformats.org/officeDocument/2006/relationships/image" Target="../media/image2.png"/><Relationship Id="rId1" Type="http://schemas.microsoft.com/office/2007/relationships/media" Target="../media/media2.wav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6.pn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19" Type="http://schemas.openxmlformats.org/officeDocument/2006/relationships/image" Target="../media/image29.jpeg"/><Relationship Id="rId4" Type="http://schemas.openxmlformats.org/officeDocument/2006/relationships/slide" Target="slide15.xml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image" Target="../media/image6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15.pn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19" Type="http://schemas.openxmlformats.org/officeDocument/2006/relationships/image" Target="../media/image2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openxmlformats.org/officeDocument/2006/relationships/image" Target="../media/image36.jpeg"/><Relationship Id="rId2" Type="http://schemas.openxmlformats.org/officeDocument/2006/relationships/audio" Target="../media/media3.wav"/><Relationship Id="rId16" Type="http://schemas.openxmlformats.org/officeDocument/2006/relationships/image" Target="../media/image1.png"/><Relationship Id="rId1" Type="http://schemas.microsoft.com/office/2007/relationships/media" Target="../media/media3.wav"/><Relationship Id="rId6" Type="http://schemas.openxmlformats.org/officeDocument/2006/relationships/slide" Target="slide5.xml"/><Relationship Id="rId11" Type="http://schemas.openxmlformats.org/officeDocument/2006/relationships/image" Target="../media/image35.jpe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image" Target="../media/image34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3.jpeg"/><Relationship Id="rId1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2.png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15.png"/><Relationship Id="rId9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openxmlformats.org/officeDocument/2006/relationships/image" Target="../media/image38.jpeg"/><Relationship Id="rId2" Type="http://schemas.openxmlformats.org/officeDocument/2006/relationships/audio" Target="../media/media3.wav"/><Relationship Id="rId16" Type="http://schemas.openxmlformats.org/officeDocument/2006/relationships/image" Target="../media/image1.png"/><Relationship Id="rId1" Type="http://schemas.microsoft.com/office/2007/relationships/media" Target="../media/media3.wav"/><Relationship Id="rId6" Type="http://schemas.openxmlformats.org/officeDocument/2006/relationships/slide" Target="slide5.xml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image" Target="../media/image34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3.jpeg"/><Relationship Id="rId1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openxmlformats.org/officeDocument/2006/relationships/image" Target="../media/image38.jpeg"/><Relationship Id="rId2" Type="http://schemas.openxmlformats.org/officeDocument/2006/relationships/audio" Target="../media/media3.wav"/><Relationship Id="rId16" Type="http://schemas.openxmlformats.org/officeDocument/2006/relationships/image" Target="../media/image1.png"/><Relationship Id="rId1" Type="http://schemas.microsoft.com/office/2007/relationships/media" Target="../media/media3.wav"/><Relationship Id="rId6" Type="http://schemas.openxmlformats.org/officeDocument/2006/relationships/slide" Target="slide5.xml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image" Target="../media/image34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3.jpeg"/><Relationship Id="rId1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41981" y="134153"/>
            <a:ext cx="3408314" cy="4872745"/>
            <a:chOff x="155574" y="-417625"/>
            <a:chExt cx="3408314" cy="4872745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-384463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829821" y="1779371"/>
            <a:ext cx="221899" cy="22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1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5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57823" y="2211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57823" y="2211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57823" y="2211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61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3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1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0" name="Group 49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Oval 5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8224</TotalTime>
  <Words>976</Words>
  <Application>Microsoft Office PowerPoint</Application>
  <PresentationFormat>On-screen Show (16:9)</PresentationFormat>
  <Paragraphs>227</Paragraphs>
  <Slides>21</Slides>
  <Notes>6</Notes>
  <HiddenSlides>5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76</cp:revision>
  <dcterms:created xsi:type="dcterms:W3CDTF">2013-11-07T21:08:06Z</dcterms:created>
  <dcterms:modified xsi:type="dcterms:W3CDTF">2014-07-09T18:57:18Z</dcterms:modified>
</cp:coreProperties>
</file>